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9" r:id="rId2"/>
    <p:sldId id="317" r:id="rId3"/>
    <p:sldId id="320" r:id="rId4"/>
    <p:sldId id="257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0" r:id="rId19"/>
    <p:sldId id="284" r:id="rId20"/>
    <p:sldId id="285" r:id="rId21"/>
    <p:sldId id="289" r:id="rId22"/>
    <p:sldId id="290" r:id="rId23"/>
    <p:sldId id="292" r:id="rId24"/>
    <p:sldId id="293" r:id="rId25"/>
    <p:sldId id="294" r:id="rId26"/>
    <p:sldId id="295" r:id="rId27"/>
    <p:sldId id="296" r:id="rId28"/>
    <p:sldId id="297" r:id="rId29"/>
    <p:sldId id="300" r:id="rId30"/>
    <p:sldId id="321" r:id="rId31"/>
    <p:sldId id="316" r:id="rId32"/>
  </p:sldIdLst>
  <p:sldSz cx="9753600" cy="5486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6" y="216"/>
      </p:cViewPr>
      <p:guideLst>
        <p:guide orient="horz" pos="1728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Microbial test for mutants streptococci detection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Salivary buffer capacity test.</a:t>
          </a:r>
          <a:endParaRPr lang="en-IN" sz="20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Components of caries activity test.</a:t>
          </a:r>
          <a:endParaRPr lang="en-IN" sz="2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C1E1D77F-982A-4AD5-96BD-5CC904E332AF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Risk assessment</a:t>
          </a:r>
          <a:r>
            <a:rPr lang="en-IN" sz="2800" dirty="0" smtClean="0"/>
            <a:t>.</a:t>
          </a:r>
          <a:endParaRPr lang="en-IN" sz="2800" dirty="0"/>
        </a:p>
      </dgm:t>
    </dgm:pt>
    <dgm:pt modelId="{319B7AF9-641C-4828-8378-9A1035A9E764}" type="parTrans" cxnId="{387E5ED8-6395-4F53-8134-392DAD47C547}">
      <dgm:prSet/>
      <dgm:spPr/>
      <dgm:t>
        <a:bodyPr/>
        <a:lstStyle/>
        <a:p>
          <a:endParaRPr lang="en-US"/>
        </a:p>
      </dgm:t>
    </dgm:pt>
    <dgm:pt modelId="{D162EF83-6AAB-4170-96B8-E16AA7E25962}" type="sibTrans" cxnId="{387E5ED8-6395-4F53-8134-392DAD47C547}">
      <dgm:prSet/>
      <dgm:spPr/>
      <dgm:t>
        <a:bodyPr/>
        <a:lstStyle/>
        <a:p>
          <a:endParaRPr lang="en-US"/>
        </a:p>
      </dgm:t>
    </dgm:pt>
    <dgm:pt modelId="{01EE364D-3DB7-4E8E-87CA-3018F7CB9204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Microbial test for lactobacilli detection.</a:t>
          </a:r>
          <a:endParaRPr lang="en-IN" sz="1800" dirty="0"/>
        </a:p>
      </dgm:t>
    </dgm:pt>
    <dgm:pt modelId="{912D337A-F048-49C6-A5C9-16CAB1BCE758}" type="parTrans" cxnId="{31035FF2-9C15-479F-8C5C-0956C9E0A4BF}">
      <dgm:prSet/>
      <dgm:spPr/>
      <dgm:t>
        <a:bodyPr/>
        <a:lstStyle/>
        <a:p>
          <a:endParaRPr lang="en-US"/>
        </a:p>
      </dgm:t>
    </dgm:pt>
    <dgm:pt modelId="{084D35CC-E2B6-4047-B295-AFF6AF565632}" type="sibTrans" cxnId="{31035FF2-9C15-479F-8C5C-0956C9E0A4BF}">
      <dgm:prSet/>
      <dgm:spPr/>
      <dgm:t>
        <a:bodyPr/>
        <a:lstStyle/>
        <a:p>
          <a:endParaRPr lang="en-US"/>
        </a:p>
      </dgm:t>
    </dgm:pt>
    <dgm:pt modelId="{16872459-6889-479B-97B0-9B23D735E6E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err="1" smtClean="0"/>
            <a:t>Cariogram</a:t>
          </a:r>
          <a:endParaRPr lang="en-IN" sz="2000" dirty="0"/>
        </a:p>
      </dgm:t>
    </dgm:pt>
    <dgm:pt modelId="{EC854EAB-3EDF-4FE8-9DB0-E05DCE85E532}" type="parTrans" cxnId="{BF045B12-B063-4745-8E52-92FB9F0C58D7}">
      <dgm:prSet/>
      <dgm:spPr/>
      <dgm:t>
        <a:bodyPr/>
        <a:lstStyle/>
        <a:p>
          <a:endParaRPr lang="en-US"/>
        </a:p>
      </dgm:t>
    </dgm:pt>
    <dgm:pt modelId="{D03F0816-33A9-4C72-BDD7-FD0D933A6B0A}" type="sibTrans" cxnId="{BF045B12-B063-4745-8E52-92FB9F0C58D7}">
      <dgm:prSet/>
      <dgm:spPr/>
      <dgm:t>
        <a:bodyPr/>
        <a:lstStyle/>
        <a:p>
          <a:endParaRPr lang="en-US"/>
        </a:p>
      </dgm:t>
    </dgm:pt>
    <dgm:pt modelId="{899B299F-647E-459A-AB31-DC32395696BE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2000" dirty="0" smtClean="0"/>
            <a:t>Risk assessment tool</a:t>
          </a:r>
          <a:endParaRPr lang="en-IN" sz="2000" dirty="0"/>
        </a:p>
      </dgm:t>
    </dgm:pt>
    <dgm:pt modelId="{A59C1282-1F4C-42D2-8108-131F545926BE}" type="parTrans" cxnId="{A294D721-669F-40CB-9E82-0896D98C70EF}">
      <dgm:prSet/>
      <dgm:spPr/>
      <dgm:t>
        <a:bodyPr/>
        <a:lstStyle/>
        <a:p>
          <a:endParaRPr lang="en-US"/>
        </a:p>
      </dgm:t>
    </dgm:pt>
    <dgm:pt modelId="{D6C7E94A-17C5-46A9-AB55-DE458A8CDB9B}" type="sibTrans" cxnId="{A294D721-669F-40CB-9E82-0896D98C70EF}">
      <dgm:prSet/>
      <dgm:spPr/>
      <dgm:t>
        <a:bodyPr/>
        <a:lstStyle/>
        <a:p>
          <a:endParaRPr lang="en-US"/>
        </a:p>
      </dgm:t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64C0D3B-B82A-42D3-8AB0-EE888F426D37}" type="presOf" srcId="{CF78353C-ED4A-44F8-82B9-AB8E4EAFD0F1}" destId="{E67F6727-7A83-4D6F-B692-20DDFF77EE91}" srcOrd="0" destOrd="0" presId="urn:microsoft.com/office/officeart/2005/8/layout/vList5"/>
    <dgm:cxn modelId="{6D020822-0336-4B96-9A65-B3EB9C61F762}" type="presOf" srcId="{B638C75D-5E26-4E3D-A5D4-23250FFCC06C}" destId="{F1D7AD5C-DB44-4A19-8B7F-FADF354433E5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90B38E77-7375-4A81-AA59-82DD8F33C449}" type="presOf" srcId="{16872459-6889-479B-97B0-9B23D735E6E1}" destId="{E67F6727-7A83-4D6F-B692-20DDFF77EE91}" srcOrd="0" destOrd="1" presId="urn:microsoft.com/office/officeart/2005/8/layout/vList5"/>
    <dgm:cxn modelId="{387E5ED8-6395-4F53-8134-392DAD47C547}" srcId="{69D16008-07C8-4217-92C4-09136E1731E2}" destId="{C1E1D77F-982A-4AD5-96BD-5CC904E332AF}" srcOrd="1" destOrd="0" parTransId="{319B7AF9-641C-4828-8378-9A1035A9E764}" sibTransId="{D162EF83-6AAB-4170-96B8-E16AA7E25962}"/>
    <dgm:cxn modelId="{F44BA40B-B7FC-4C8A-9757-DF5341F59344}" type="presOf" srcId="{C359A1FE-0145-4C64-A42E-34284E3F2E08}" destId="{ED89CD7F-7917-4904-80B4-783F736258A1}" srcOrd="0" destOrd="0" presId="urn:microsoft.com/office/officeart/2005/8/layout/vList5"/>
    <dgm:cxn modelId="{A294D721-669F-40CB-9E82-0896D98C70EF}" srcId="{85681603-BE50-42FD-A9CC-64FFB9A98157}" destId="{899B299F-647E-459A-AB31-DC32395696BE}" srcOrd="2" destOrd="0" parTransId="{A59C1282-1F4C-42D2-8108-131F545926BE}" sibTransId="{D6C7E94A-17C5-46A9-AB55-DE458A8CDB9B}"/>
    <dgm:cxn modelId="{3C8BFE54-B12A-48E4-A8D8-1A297D792F4E}" type="presOf" srcId="{899B299F-647E-459A-AB31-DC32395696BE}" destId="{E67F6727-7A83-4D6F-B692-20DDFF77EE91}" srcOrd="0" destOrd="2" presId="urn:microsoft.com/office/officeart/2005/8/layout/vList5"/>
    <dgm:cxn modelId="{22469104-E489-444A-80F1-3531B72F28A8}" type="presOf" srcId="{01EE364D-3DB7-4E8E-87CA-3018F7CB9204}" destId="{ED89CD7F-7917-4904-80B4-783F736258A1}" srcOrd="0" destOrd="1" presId="urn:microsoft.com/office/officeart/2005/8/layout/vList5"/>
    <dgm:cxn modelId="{C923086F-F4E0-42E4-927E-7E8D9C57E747}" type="presOf" srcId="{69D16008-07C8-4217-92C4-09136E1731E2}" destId="{D4CBDBA8-A4E6-4F9A-B98A-1579BA25CE39}" srcOrd="0" destOrd="0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31035FF2-9C15-479F-8C5C-0956C9E0A4BF}" srcId="{A941703B-3989-4CCF-82DF-D90B0FAABB1E}" destId="{01EE364D-3DB7-4E8E-87CA-3018F7CB9204}" srcOrd="1" destOrd="0" parTransId="{912D337A-F048-49C6-A5C9-16CAB1BCE758}" sibTransId="{084D35CC-E2B6-4047-B295-AFF6AF565632}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4F2F1678-3A83-4462-9D41-46FD53FE959D}" type="presOf" srcId="{85681603-BE50-42FD-A9CC-64FFB9A98157}" destId="{CF365A74-CAAD-414D-A1D9-DFD9ADC1E2B8}" srcOrd="0" destOrd="0" presId="urn:microsoft.com/office/officeart/2005/8/layout/vList5"/>
    <dgm:cxn modelId="{A7A5FD12-2EB3-442F-A930-CA06D7E323A9}" type="presOf" srcId="{B36805F1-1A26-4EA3-9773-7CB7D0B74A47}" destId="{33B8C528-80B2-472D-9692-8F1788AB7EC9}" srcOrd="0" destOrd="0" presId="urn:microsoft.com/office/officeart/2005/8/layout/vList5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36C90602-5157-4504-A0DC-D2CEF8B312C2}" type="presOf" srcId="{C1E1D77F-982A-4AD5-96BD-5CC904E332AF}" destId="{F1D7AD5C-DB44-4A19-8B7F-FADF354433E5}" srcOrd="0" destOrd="1" presId="urn:microsoft.com/office/officeart/2005/8/layout/vList5"/>
    <dgm:cxn modelId="{FA18B117-A9E7-42CB-A1B2-A9D78E5C953A}" type="presOf" srcId="{A941703B-3989-4CCF-82DF-D90B0FAABB1E}" destId="{9C9D0967-FA58-46BA-9235-5B5B6530A1AA}" srcOrd="0" destOrd="0" presId="urn:microsoft.com/office/officeart/2005/8/layout/vList5"/>
    <dgm:cxn modelId="{BF045B12-B063-4745-8E52-92FB9F0C58D7}" srcId="{85681603-BE50-42FD-A9CC-64FFB9A98157}" destId="{16872459-6889-479B-97B0-9B23D735E6E1}" srcOrd="1" destOrd="0" parTransId="{EC854EAB-3EDF-4FE8-9DB0-E05DCE85E532}" sibTransId="{D03F0816-33A9-4C72-BDD7-FD0D933A6B0A}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DF1BEE44-5844-4814-BFAA-2D30BBC7E908}" type="presParOf" srcId="{33B8C528-80B2-472D-9692-8F1788AB7EC9}" destId="{DD4A62C7-52B3-4878-BF01-E85F977063BD}" srcOrd="0" destOrd="0" presId="urn:microsoft.com/office/officeart/2005/8/layout/vList5"/>
    <dgm:cxn modelId="{418C159A-76C2-4C9D-8702-38A817A9D11A}" type="presParOf" srcId="{DD4A62C7-52B3-4878-BF01-E85F977063BD}" destId="{D4CBDBA8-A4E6-4F9A-B98A-1579BA25CE39}" srcOrd="0" destOrd="0" presId="urn:microsoft.com/office/officeart/2005/8/layout/vList5"/>
    <dgm:cxn modelId="{E05D818E-6917-47C2-BBE9-FCFD25CBB174}" type="presParOf" srcId="{DD4A62C7-52B3-4878-BF01-E85F977063BD}" destId="{F1D7AD5C-DB44-4A19-8B7F-FADF354433E5}" srcOrd="1" destOrd="0" presId="urn:microsoft.com/office/officeart/2005/8/layout/vList5"/>
    <dgm:cxn modelId="{3B0B0141-D211-4327-97C2-D97AD18FDB28}" type="presParOf" srcId="{33B8C528-80B2-472D-9692-8F1788AB7EC9}" destId="{C20CC4C3-A18D-47A0-B61A-C86FAC7878AB}" srcOrd="1" destOrd="0" presId="urn:microsoft.com/office/officeart/2005/8/layout/vList5"/>
    <dgm:cxn modelId="{CD2331A7-0B9E-40D0-BD66-F150FF177BF9}" type="presParOf" srcId="{33B8C528-80B2-472D-9692-8F1788AB7EC9}" destId="{54A3307B-93E8-4A13-9DC4-895525361CF7}" srcOrd="2" destOrd="0" presId="urn:microsoft.com/office/officeart/2005/8/layout/vList5"/>
    <dgm:cxn modelId="{8158B8DD-1D25-44C7-A9A1-F4CC0632E53D}" type="presParOf" srcId="{54A3307B-93E8-4A13-9DC4-895525361CF7}" destId="{9C9D0967-FA58-46BA-9235-5B5B6530A1AA}" srcOrd="0" destOrd="0" presId="urn:microsoft.com/office/officeart/2005/8/layout/vList5"/>
    <dgm:cxn modelId="{C0FE14C4-29D2-41AB-A34B-245468F5CE8C}" type="presParOf" srcId="{54A3307B-93E8-4A13-9DC4-895525361CF7}" destId="{ED89CD7F-7917-4904-80B4-783F736258A1}" srcOrd="1" destOrd="0" presId="urn:microsoft.com/office/officeart/2005/8/layout/vList5"/>
    <dgm:cxn modelId="{24214F0E-6187-4FB0-B50D-82911C056500}" type="presParOf" srcId="{33B8C528-80B2-472D-9692-8F1788AB7EC9}" destId="{644D8222-4A71-4720-8FA7-1D26A5AFF0B5}" srcOrd="3" destOrd="0" presId="urn:microsoft.com/office/officeart/2005/8/layout/vList5"/>
    <dgm:cxn modelId="{840ED4D4-C9CB-4D2E-A409-7BB2756B7BD4}" type="presParOf" srcId="{33B8C528-80B2-472D-9692-8F1788AB7EC9}" destId="{AFE0987D-7B5A-4C81-BA3B-2D2739472C53}" srcOrd="4" destOrd="0" presId="urn:microsoft.com/office/officeart/2005/8/layout/vList5"/>
    <dgm:cxn modelId="{3294CCBB-0B5A-4A2D-8288-258D07536A42}" type="presParOf" srcId="{AFE0987D-7B5A-4C81-BA3B-2D2739472C53}" destId="{CF365A74-CAAD-414D-A1D9-DFD9ADC1E2B8}" srcOrd="0" destOrd="0" presId="urn:microsoft.com/office/officeart/2005/8/layout/vList5"/>
    <dgm:cxn modelId="{08591A4B-9764-49BD-B3A6-4073980CAC65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7680" y="5085080"/>
            <a:ext cx="2275840" cy="292100"/>
          </a:xfrm>
          <a:prstGeom prst="rect">
            <a:avLst/>
          </a:prstGeom>
        </p:spPr>
        <p:txBody>
          <a:bodyPr/>
          <a:lstStyle/>
          <a:p>
            <a:fld id="{743509AE-9055-4E20-A327-B63B67366A64}" type="datetime1">
              <a:rPr lang="en-US" smtClean="0"/>
              <a:pPr/>
              <a:t>05/07/2022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4800" y="5085080"/>
            <a:ext cx="3576320" cy="292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3120" y="5085080"/>
            <a:ext cx="812800" cy="292100"/>
          </a:xfrm>
          <a:prstGeom prst="rect">
            <a:avLst/>
          </a:prstGeom>
        </p:spPr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2741350" r:id="rId1"/>
    <p:sldLayoutId id="2342741351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304801"/>
            <a:ext cx="7988662" cy="418576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057400"/>
            <a:ext cx="4441371" cy="750975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CARIES RISK ASSESSMENT AND MANAGEMENT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0" y="4572000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486262" cy="16916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990600" y="1447800"/>
          <a:ext cx="7159901" cy="1917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    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Introduction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Definition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Changing</a:t>
                      </a:r>
                      <a:r>
                        <a:rPr lang="en-US" baseline="0" dirty="0" smtClean="0"/>
                        <a:t>  paradigms to deal with dental caries.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Advantages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Caries balance/Imbalance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Risk Indicators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52600" y="609600"/>
            <a:ext cx="5788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0" y="457200"/>
            <a:ext cx="1729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CATEGORY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85800"/>
            <a:ext cx="364837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MESSEGE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10582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Caries risk assessment is used to determine need and extent of </a:t>
            </a:r>
            <a:r>
              <a:rPr lang="en-US" sz="2400" dirty="0" err="1" smtClean="0"/>
              <a:t>personalised</a:t>
            </a:r>
            <a:r>
              <a:rPr lang="en-US" sz="2400" dirty="0" smtClean="0"/>
              <a:t> preventive measures, Motivation of patients ,to identify high-groups.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Dentocult</a:t>
            </a:r>
            <a:r>
              <a:rPr lang="en-US" sz="2400" dirty="0" smtClean="0"/>
              <a:t> SM-strip mutants is used to measure strep mutant</a:t>
            </a:r>
          </a:p>
          <a:p>
            <a:r>
              <a:rPr lang="en-US" sz="2400" dirty="0" smtClean="0"/>
              <a:t>   count at chair side.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Salivary buffer capacity and ph level in saliva are correlated</a:t>
            </a:r>
          </a:p>
          <a:p>
            <a:r>
              <a:rPr lang="en-US" sz="2400" dirty="0" smtClean="0"/>
              <a:t> to caries increment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0">
  <a:themeElements>
    <a:clrScheme name="Theme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139</Words>
  <Application>Microsoft Office PowerPoint</Application>
  <PresentationFormat>Custom</PresentationFormat>
  <Paragraphs>31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Theme60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6</cp:revision>
  <dcterms:created xsi:type="dcterms:W3CDTF">2022-05-28T08:04:30Z</dcterms:created>
  <dcterms:modified xsi:type="dcterms:W3CDTF">2022-07-05T09:11:22Z</dcterms:modified>
  <cp:category/>
</cp:coreProperties>
</file>